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4" r:id="rId4"/>
    <p:sldId id="257" r:id="rId5"/>
    <p:sldId id="259" r:id="rId6"/>
    <p:sldId id="261" r:id="rId7"/>
    <p:sldId id="260" r:id="rId8"/>
    <p:sldId id="262" r:id="rId9"/>
    <p:sldId id="263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683"/>
    <p:restoredTop sz="87157"/>
  </p:normalViewPr>
  <p:slideViewPr>
    <p:cSldViewPr snapToGrid="0" snapToObjects="1">
      <p:cViewPr varScale="1">
        <p:scale>
          <a:sx n="92" d="100"/>
          <a:sy n="92" d="100"/>
        </p:scale>
        <p:origin x="3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2B2AA-FB66-F94E-8250-7BD7E3F364B5}" type="datetimeFigureOut">
              <a:rPr lang="en-US" smtClean="0"/>
              <a:t>10/13/16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BCF69-75C2-0745-94AE-B5595CCC5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2B2AA-FB66-F94E-8250-7BD7E3F364B5}" type="datetimeFigureOut">
              <a:rPr lang="en-US" smtClean="0"/>
              <a:t>10/13/16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BCF69-75C2-0745-94AE-B5595CCC5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520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2B2AA-FB66-F94E-8250-7BD7E3F364B5}" type="datetimeFigureOut">
              <a:rPr lang="en-US" smtClean="0"/>
              <a:t>10/13/16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BCF69-75C2-0745-94AE-B5595CCC5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897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2B2AA-FB66-F94E-8250-7BD7E3F364B5}" type="datetimeFigureOut">
              <a:rPr lang="en-US" smtClean="0"/>
              <a:t>10/13/16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BCF69-75C2-0745-94AE-B5595CCC5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38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2B2AA-FB66-F94E-8250-7BD7E3F364B5}" type="datetimeFigureOut">
              <a:rPr lang="en-US" smtClean="0"/>
              <a:t>10/13/16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BCF69-75C2-0745-94AE-B5595CCC5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885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2B2AA-FB66-F94E-8250-7BD7E3F364B5}" type="datetimeFigureOut">
              <a:rPr lang="en-US" smtClean="0"/>
              <a:t>10/13/16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BCF69-75C2-0745-94AE-B5595CCC5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760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2B2AA-FB66-F94E-8250-7BD7E3F364B5}" type="datetimeFigureOut">
              <a:rPr lang="en-US" smtClean="0"/>
              <a:t>10/13/16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BCF69-75C2-0745-94AE-B5595CCC5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516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2B2AA-FB66-F94E-8250-7BD7E3F364B5}" type="datetimeFigureOut">
              <a:rPr lang="en-US" smtClean="0"/>
              <a:t>10/13/16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BCF69-75C2-0745-94AE-B5595CCC5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641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2B2AA-FB66-F94E-8250-7BD7E3F364B5}" type="datetimeFigureOut">
              <a:rPr lang="en-US" smtClean="0"/>
              <a:t>10/13/16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BCF69-75C2-0745-94AE-B5595CCC5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202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2B2AA-FB66-F94E-8250-7BD7E3F364B5}" type="datetimeFigureOut">
              <a:rPr lang="en-US" smtClean="0"/>
              <a:t>10/13/16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BCF69-75C2-0745-94AE-B5595CCC5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90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2B2AA-FB66-F94E-8250-7BD7E3F364B5}" type="datetimeFigureOut">
              <a:rPr lang="en-US" smtClean="0"/>
              <a:t>10/13/16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BCF69-75C2-0745-94AE-B5595CCC5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368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2B2AA-FB66-F94E-8250-7BD7E3F364B5}" type="datetimeFigureOut">
              <a:rPr lang="en-US" smtClean="0"/>
              <a:t>10/13/16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6BCF69-75C2-0745-94AE-B5595CCC5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OAuth Intro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 OAuth – Delegating Access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</a:t>
            </a:r>
            <a:r>
              <a:rPr lang="en-US" dirty="0"/>
              <a:t>OAuth, the end user </a:t>
            </a:r>
            <a:r>
              <a:rPr lang="en-US" i="1" dirty="0"/>
              <a:t>delegates </a:t>
            </a:r>
            <a:r>
              <a:rPr lang="en-US" dirty="0"/>
              <a:t>some part of their authority to access the protected resource to the client application to act on their behalf.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To make that happen, </a:t>
            </a:r>
            <a:r>
              <a:rPr lang="en-US" dirty="0"/>
              <a:t>OAuth introduces another component into the system: the </a:t>
            </a:r>
            <a:r>
              <a:rPr lang="en-US" i="1" dirty="0"/>
              <a:t>authorization server 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71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8959" y="853787"/>
            <a:ext cx="71247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752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Authorization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authorization server (AS) is trusted by the protected resource to issue special-purpose security credentials—called OAuth access tokens—to clients.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38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0133" y="808472"/>
            <a:ext cx="6856268" cy="5159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99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OAuth 2.0 isn’t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OAuth isn’t defined outside of the HTTP protocol.</a:t>
            </a:r>
          </a:p>
          <a:p>
            <a:pPr lvl="1"/>
            <a:r>
              <a:rPr lang="en-US" dirty="0" smtClean="0"/>
              <a:t>HTTPS is a must</a:t>
            </a:r>
          </a:p>
          <a:p>
            <a:r>
              <a:rPr lang="en-US" dirty="0" err="1" smtClean="0"/>
              <a:t>Oauth</a:t>
            </a:r>
            <a:r>
              <a:rPr lang="en-US" dirty="0" smtClean="0"/>
              <a:t> isn’t an authentication protocol.</a:t>
            </a:r>
          </a:p>
          <a:p>
            <a:r>
              <a:rPr lang="en-US" dirty="0" err="1" smtClean="0"/>
              <a:t>Oauth</a:t>
            </a:r>
            <a:r>
              <a:rPr lang="en-US" dirty="0" smtClean="0"/>
              <a:t> doesn’t define authorization-processing mechanism.</a:t>
            </a:r>
          </a:p>
          <a:p>
            <a:r>
              <a:rPr lang="en-US" dirty="0" err="1" smtClean="0"/>
              <a:t>Oauth</a:t>
            </a:r>
            <a:r>
              <a:rPr lang="en-US" dirty="0" smtClean="0"/>
              <a:t> doesn’t define a Token format.</a:t>
            </a:r>
          </a:p>
          <a:p>
            <a:pPr lvl="1"/>
            <a:r>
              <a:rPr lang="en-US" dirty="0" smtClean="0"/>
              <a:t>But the content of the token is completely opaque to the client application</a:t>
            </a:r>
          </a:p>
          <a:p>
            <a:r>
              <a:rPr lang="en-US" dirty="0" err="1" smtClean="0"/>
              <a:t>Oauth</a:t>
            </a:r>
            <a:r>
              <a:rPr lang="en-US" dirty="0" smtClean="0"/>
              <a:t> doesn’t define cryptographic method.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564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OAuth?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1869" y="1825625"/>
            <a:ext cx="828826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241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Authentication &amp; Authorization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Authentication</a:t>
            </a:r>
            <a:r>
              <a:rPr lang="en-US" dirty="0" smtClean="0"/>
              <a:t> is to prove someone is who they claim to be</a:t>
            </a:r>
          </a:p>
          <a:p>
            <a:endParaRPr lang="en-US" dirty="0"/>
          </a:p>
          <a:p>
            <a:r>
              <a:rPr lang="en-US" b="1" dirty="0" smtClean="0"/>
              <a:t>Authorization</a:t>
            </a:r>
            <a:r>
              <a:rPr lang="en-US" dirty="0" smtClean="0"/>
              <a:t> is about specifying and controlling access to certain types of 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57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OAuth2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OAuth2 is a delegation protocol.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 means of letting someone who controls a resource allow a software application to access that resource on their behalf without impersonating them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65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939" y="452317"/>
            <a:ext cx="4812179" cy="5724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153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Oauth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According to the spec: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The OAuth 2.0 authorization framework enables a third-party application to obtain limited access to an HTTP service, either on behalf of a resource owner by orchestrating an approval interaction between the resource owner and the HTTP service, or by allowing the third-party application to obtain access on its own behalf. </a:t>
            </a:r>
            <a:r>
              <a:rPr lang="en-US" dirty="0" smtClean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09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Resource Owner: 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as access to API and can delegate access to that API. Usually a person with browser.</a:t>
            </a:r>
          </a:p>
          <a:p>
            <a:r>
              <a:rPr lang="en-US" dirty="0" smtClean="0"/>
              <a:t>Protected Resource: 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he component that Resource Owner has access to. </a:t>
            </a:r>
          </a:p>
          <a:p>
            <a:pPr lvl="1"/>
            <a:r>
              <a:rPr lang="en-US" dirty="0" smtClean="0"/>
              <a:t>Many different form, but mostly web APIs</a:t>
            </a:r>
          </a:p>
          <a:p>
            <a:r>
              <a:rPr lang="en-US" dirty="0" smtClean="0"/>
              <a:t>Client:</a:t>
            </a:r>
          </a:p>
          <a:p>
            <a:pPr lvl="1"/>
            <a:r>
              <a:rPr lang="en-US" dirty="0" smtClean="0"/>
              <a:t>The piece of software that accesses the protected resource on behalf of the resource owner.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573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9627" y="912668"/>
            <a:ext cx="66294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343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OAuth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Bad old days: credential sharing</a:t>
            </a:r>
          </a:p>
          <a:p>
            <a:r>
              <a:rPr lang="en-US" dirty="0"/>
              <a:t>Problems:</a:t>
            </a:r>
          </a:p>
          <a:p>
            <a:pPr lvl="1"/>
            <a:r>
              <a:rPr lang="en-US" dirty="0"/>
              <a:t>Application needs to store those credentials so as to pass them to </a:t>
            </a:r>
            <a:r>
              <a:rPr lang="en-US" dirty="0" smtClean="0"/>
              <a:t>server</a:t>
            </a:r>
            <a:r>
              <a:rPr lang="en-US" dirty="0"/>
              <a:t>, which increases risk</a:t>
            </a:r>
          </a:p>
          <a:p>
            <a:pPr lvl="1"/>
            <a:r>
              <a:rPr lang="en-US" dirty="0"/>
              <a:t>If there is another </a:t>
            </a:r>
            <a:r>
              <a:rPr lang="en-US" dirty="0" smtClean="0"/>
              <a:t>server</a:t>
            </a:r>
            <a:r>
              <a:rPr lang="en-US" dirty="0"/>
              <a:t>, either the user has the same account or the application needs to store multiple sets of credentials for the user</a:t>
            </a:r>
          </a:p>
          <a:p>
            <a:pPr lvl="1"/>
            <a:r>
              <a:rPr lang="en-US" dirty="0"/>
              <a:t>What if the user no longer wants the application to be able to access his data? Since the application has user’s credential, the user will need to change it</a:t>
            </a:r>
          </a:p>
          <a:p>
            <a:pPr lvl="1"/>
            <a:r>
              <a:rPr lang="en-US" dirty="0"/>
              <a:t>Every application and every server will need to store copies of every user’s credentials, this will be complex to manage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376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420</Words>
  <Application>Microsoft Macintosh PowerPoint</Application>
  <PresentationFormat>Widescreen</PresentationFormat>
  <Paragraphs>42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Calibri</vt:lpstr>
      <vt:lpstr>Calibri Light</vt:lpstr>
      <vt:lpstr>Arial</vt:lpstr>
      <vt:lpstr>Office Theme</vt:lpstr>
      <vt:lpstr>OAuth Intro</vt:lpstr>
      <vt:lpstr>What is OAuth?</vt:lpstr>
      <vt:lpstr>Authentication &amp; Authorization</vt:lpstr>
      <vt:lpstr>What is OAuth2</vt:lpstr>
      <vt:lpstr>PowerPoint Presentation</vt:lpstr>
      <vt:lpstr>What is Oauth?</vt:lpstr>
      <vt:lpstr>Roles</vt:lpstr>
      <vt:lpstr>PowerPoint Presentation</vt:lpstr>
      <vt:lpstr>Before OAuth</vt:lpstr>
      <vt:lpstr>With OAuth – Delegating Access</vt:lpstr>
      <vt:lpstr>PowerPoint Presentation</vt:lpstr>
      <vt:lpstr>Authorization Server</vt:lpstr>
      <vt:lpstr>PowerPoint Presentation</vt:lpstr>
      <vt:lpstr>What OAuth 2.0 isn’t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 Deng</dc:creator>
  <cp:lastModifiedBy>Le Deng</cp:lastModifiedBy>
  <cp:revision>48</cp:revision>
  <dcterms:created xsi:type="dcterms:W3CDTF">2016-10-13T18:30:27Z</dcterms:created>
  <dcterms:modified xsi:type="dcterms:W3CDTF">2016-10-13T20:40:49Z</dcterms:modified>
</cp:coreProperties>
</file>

<file path=docProps/thumbnail.jpeg>
</file>